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676757"/>
            <a:ext cx="7415927" cy="30060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890"/>
              </a:lnSpc>
              <a:buNone/>
            </a:pPr>
            <a:r>
              <a:rPr lang="en-US" sz="6312" b="1" spc="-189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Introduction to Car Washing Management System</a:t>
            </a:r>
            <a:endParaRPr lang="en-US" sz="6312" dirty="0"/>
          </a:p>
        </p:txBody>
      </p:sp>
      <p:sp>
        <p:nvSpPr>
          <p:cNvPr id="6" name="Text 2"/>
          <p:cNvSpPr/>
          <p:nvPr/>
        </p:nvSpPr>
        <p:spPr>
          <a:xfrm>
            <a:off x="6350437" y="5053132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car washing management system is a comprehensive solution for automating and optimizing car wash operations.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6350437" y="6139339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057" y="6146959"/>
            <a:ext cx="379690" cy="37969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868716" y="6120884"/>
            <a:ext cx="1730097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by jayanth s</a:t>
            </a:r>
            <a:endParaRPr lang="en-US" sz="2430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2696408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ER Diagram</a:t>
            </a:r>
            <a:endParaRPr lang="en-US" sz="4574" dirty="0"/>
          </a:p>
        </p:txBody>
      </p:sp>
      <p:sp>
        <p:nvSpPr>
          <p:cNvPr id="6" name="Text 2"/>
          <p:cNvSpPr/>
          <p:nvPr/>
        </p:nvSpPr>
        <p:spPr>
          <a:xfrm>
            <a:off x="6720721" y="4070390"/>
            <a:ext cx="7045643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Entity-Relationship (ER) diagrams depict the structure of a database system, showing the relationships between different entities and data flow.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6350437" y="3792736"/>
            <a:ext cx="30837" cy="1740456"/>
          </a:xfrm>
          <a:prstGeom prst="rect">
            <a:avLst/>
          </a:prstGeom>
          <a:solidFill>
            <a:srgbClr val="F20374"/>
          </a:solidFill>
          <a:ln/>
        </p:spPr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2696408"/>
            <a:ext cx="6331982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Only Schematic Diagram</a:t>
            </a:r>
            <a:endParaRPr lang="en-US" sz="4574" dirty="0"/>
          </a:p>
        </p:txBody>
      </p:sp>
      <p:sp>
        <p:nvSpPr>
          <p:cNvPr id="6" name="Text 2"/>
          <p:cNvSpPr/>
          <p:nvPr/>
        </p:nvSpPr>
        <p:spPr>
          <a:xfrm>
            <a:off x="6720721" y="4070390"/>
            <a:ext cx="7045643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 schematic diagram showcases the layout and components of the car washing system, providing an easy-to-understand visual representation.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6350437" y="3792736"/>
            <a:ext cx="30837" cy="1740456"/>
          </a:xfrm>
          <a:prstGeom prst="rect">
            <a:avLst/>
          </a:prstGeom>
          <a:solidFill>
            <a:srgbClr val="F20374"/>
          </a:solidFill>
          <a:ln/>
        </p:spPr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127290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Methodology</a:t>
            </a:r>
            <a:endParaRPr lang="en-US" sz="4574" dirty="0"/>
          </a:p>
        </p:txBody>
      </p:sp>
      <p:sp>
        <p:nvSpPr>
          <p:cNvPr id="5" name="Shape 2"/>
          <p:cNvSpPr/>
          <p:nvPr/>
        </p:nvSpPr>
        <p:spPr>
          <a:xfrm>
            <a:off x="968693" y="3347085"/>
            <a:ext cx="12692896" cy="1132046"/>
          </a:xfrm>
          <a:prstGeom prst="roundRect">
            <a:avLst>
              <a:gd name="adj" fmla="val 9160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983933" y="3362325"/>
            <a:ext cx="12661106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232059" y="3518059"/>
            <a:ext cx="372248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1. Analysis of Current Process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455801" y="3518059"/>
            <a:ext cx="371867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2. Designing Automated Workflow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675733" y="3518059"/>
            <a:ext cx="372248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3. Implementing Monitoring Systems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1338977" y="5034439"/>
            <a:ext cx="1232261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methodology involves analyzing the current car washing process, designing an automated workflow, and implementing monitoring systems for efficient operations.</a:t>
            </a:r>
            <a:endParaRPr lang="en-US" sz="1944" dirty="0"/>
          </a:p>
        </p:txBody>
      </p:sp>
      <p:sp>
        <p:nvSpPr>
          <p:cNvPr id="11" name="Shape 8"/>
          <p:cNvSpPr/>
          <p:nvPr/>
        </p:nvSpPr>
        <p:spPr>
          <a:xfrm>
            <a:off x="968693" y="4756785"/>
            <a:ext cx="30837" cy="1345406"/>
          </a:xfrm>
          <a:prstGeom prst="rect">
            <a:avLst/>
          </a:prstGeom>
          <a:solidFill>
            <a:srgbClr val="F20374"/>
          </a:solidFill>
          <a:ln/>
        </p:spPr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469112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Requirements</a:t>
            </a:r>
            <a:endParaRPr lang="en-US" sz="4574" dirty="0"/>
          </a:p>
        </p:txBody>
      </p:sp>
      <p:sp>
        <p:nvSpPr>
          <p:cNvPr id="6" name="Shape 2"/>
          <p:cNvSpPr/>
          <p:nvPr/>
        </p:nvSpPr>
        <p:spPr>
          <a:xfrm>
            <a:off x="864037" y="284309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77278" y="2946559"/>
            <a:ext cx="128945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spc="-82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1</a:t>
            </a:r>
            <a:endParaRPr lang="en-US" sz="2744" dirty="0"/>
          </a:p>
        </p:txBody>
      </p:sp>
      <p:sp>
        <p:nvSpPr>
          <p:cNvPr id="8" name="Text 4"/>
          <p:cNvSpPr/>
          <p:nvPr/>
        </p:nvSpPr>
        <p:spPr>
          <a:xfrm>
            <a:off x="1666280" y="2843093"/>
            <a:ext cx="2955608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User-Friendly Interface</a:t>
            </a:r>
            <a:endParaRPr lang="en-US" sz="2287" dirty="0"/>
          </a:p>
        </p:txBody>
      </p:sp>
      <p:sp>
        <p:nvSpPr>
          <p:cNvPr id="9" name="Text 5"/>
          <p:cNvSpPr/>
          <p:nvPr/>
        </p:nvSpPr>
        <p:spPr>
          <a:xfrm>
            <a:off x="1666280" y="3354348"/>
            <a:ext cx="3696772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system should have an intuitive interface for staff to efficiently manage car wash operations.</a:t>
            </a:r>
            <a:endParaRPr lang="en-US" sz="1944" dirty="0"/>
          </a:p>
        </p:txBody>
      </p:sp>
      <p:sp>
        <p:nvSpPr>
          <p:cNvPr id="10" name="Shape 6"/>
          <p:cNvSpPr/>
          <p:nvPr/>
        </p:nvSpPr>
        <p:spPr>
          <a:xfrm>
            <a:off x="5609868" y="284309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86199" y="2946559"/>
            <a:ext cx="20276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spc="-82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2</a:t>
            </a:r>
            <a:endParaRPr lang="en-US" sz="2744" dirty="0"/>
          </a:p>
        </p:txBody>
      </p:sp>
      <p:sp>
        <p:nvSpPr>
          <p:cNvPr id="12" name="Text 8"/>
          <p:cNvSpPr/>
          <p:nvPr/>
        </p:nvSpPr>
        <p:spPr>
          <a:xfrm>
            <a:off x="6412111" y="2843093"/>
            <a:ext cx="3683198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Integrated Payment Systems</a:t>
            </a:r>
            <a:endParaRPr lang="en-US" sz="2287" dirty="0"/>
          </a:p>
        </p:txBody>
      </p:sp>
      <p:sp>
        <p:nvSpPr>
          <p:cNvPr id="13" name="Text 9"/>
          <p:cNvSpPr/>
          <p:nvPr/>
        </p:nvSpPr>
        <p:spPr>
          <a:xfrm>
            <a:off x="6412111" y="3354348"/>
            <a:ext cx="3696772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Integration with various payment options, such as cards and digital wallets, for customer convenience.</a:t>
            </a:r>
            <a:endParaRPr lang="en-US" sz="1944" dirty="0"/>
          </a:p>
        </p:txBody>
      </p:sp>
      <p:sp>
        <p:nvSpPr>
          <p:cNvPr id="14" name="Shape 10"/>
          <p:cNvSpPr/>
          <p:nvPr/>
        </p:nvSpPr>
        <p:spPr>
          <a:xfrm>
            <a:off x="864037" y="545901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042511" y="5562481"/>
            <a:ext cx="198477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44"/>
              </a:lnSpc>
              <a:buNone/>
            </a:pPr>
            <a:r>
              <a:rPr lang="en-US" sz="2744" b="1" spc="-82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3</a:t>
            </a:r>
            <a:endParaRPr lang="en-US" sz="2744" dirty="0"/>
          </a:p>
        </p:txBody>
      </p:sp>
      <p:sp>
        <p:nvSpPr>
          <p:cNvPr id="16" name="Text 12"/>
          <p:cNvSpPr/>
          <p:nvPr/>
        </p:nvSpPr>
        <p:spPr>
          <a:xfrm>
            <a:off x="1666280" y="5459016"/>
            <a:ext cx="3401973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Data Analytics Capabilities</a:t>
            </a:r>
            <a:endParaRPr lang="en-US" sz="2287" dirty="0"/>
          </a:p>
        </p:txBody>
      </p:sp>
      <p:sp>
        <p:nvSpPr>
          <p:cNvPr id="17" name="Text 13"/>
          <p:cNvSpPr/>
          <p:nvPr/>
        </p:nvSpPr>
        <p:spPr>
          <a:xfrm>
            <a:off x="1666280" y="5970270"/>
            <a:ext cx="84424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Ability to generate reports and analyze data for informed decision making and process optimization.</a:t>
            </a:r>
            <a:endParaRPr lang="en-US" sz="1944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990124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Results</a:t>
            </a:r>
            <a:endParaRPr lang="en-US" sz="45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93" y="2209919"/>
            <a:ext cx="6172200" cy="381464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68693" y="6333173"/>
            <a:ext cx="3181469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859"/>
              </a:lnSpc>
              <a:buNone/>
            </a:pPr>
            <a:r>
              <a:rPr lang="en-US" sz="2287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Clean and Gleaming Cars</a:t>
            </a:r>
            <a:endParaRPr lang="en-US" sz="2287" dirty="0"/>
          </a:p>
        </p:txBody>
      </p:sp>
      <p:sp>
        <p:nvSpPr>
          <p:cNvPr id="7" name="Text 3"/>
          <p:cNvSpPr/>
          <p:nvPr/>
        </p:nvSpPr>
        <p:spPr>
          <a:xfrm>
            <a:off x="968693" y="6844427"/>
            <a:ext cx="1269289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Automated car wash system ensures spotless and gleaming results, enhancing customer satisfaction.</a:t>
            </a:r>
            <a:endParaRPr lang="en-US" sz="1944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oundRect">
            <a:avLst>
              <a:gd name="adj" fmla="val 2160"/>
            </a:avLst>
          </a:prstGeom>
          <a:solidFill>
            <a:srgbClr val="252222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968693" y="1674376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spc="-137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Conclusion</a:t>
            </a:r>
            <a:endParaRPr lang="en-US" sz="4574" dirty="0"/>
          </a:p>
        </p:txBody>
      </p:sp>
      <p:sp>
        <p:nvSpPr>
          <p:cNvPr id="7" name="Text 3"/>
          <p:cNvSpPr/>
          <p:nvPr/>
        </p:nvSpPr>
        <p:spPr>
          <a:xfrm>
            <a:off x="968693" y="2770703"/>
            <a:ext cx="3485436" cy="4355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431"/>
              </a:lnSpc>
              <a:buNone/>
            </a:pPr>
            <a:r>
              <a:rPr lang="en-US" sz="2744" b="1" spc="-82" kern="0" dirty="0">
                <a:solidFill>
                  <a:srgbClr val="FFFFF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Key Takeaways</a:t>
            </a:r>
            <a:endParaRPr lang="en-US" sz="2744" dirty="0"/>
          </a:p>
        </p:txBody>
      </p:sp>
      <p:sp>
        <p:nvSpPr>
          <p:cNvPr id="8" name="Shape 4"/>
          <p:cNvSpPr/>
          <p:nvPr/>
        </p:nvSpPr>
        <p:spPr>
          <a:xfrm>
            <a:off x="968693" y="3576518"/>
            <a:ext cx="4066461" cy="2978706"/>
          </a:xfrm>
          <a:prstGeom prst="roundRect">
            <a:avLst>
              <a:gd name="adj" fmla="val 3481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230749" y="383857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Efficiency Boost</a:t>
            </a:r>
            <a:endParaRPr lang="en-US" sz="2287" dirty="0"/>
          </a:p>
        </p:txBody>
      </p:sp>
      <p:sp>
        <p:nvSpPr>
          <p:cNvPr id="10" name="Text 6"/>
          <p:cNvSpPr/>
          <p:nvPr/>
        </p:nvSpPr>
        <p:spPr>
          <a:xfrm>
            <a:off x="1230749" y="4349829"/>
            <a:ext cx="354234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Automated operations boost overall efficiency, reducing time and resource consumption.</a:t>
            </a:r>
            <a:endParaRPr lang="en-US" sz="1944" dirty="0"/>
          </a:p>
        </p:txBody>
      </p:sp>
      <p:sp>
        <p:nvSpPr>
          <p:cNvPr id="11" name="Shape 7"/>
          <p:cNvSpPr/>
          <p:nvPr/>
        </p:nvSpPr>
        <p:spPr>
          <a:xfrm>
            <a:off x="5281970" y="3576518"/>
            <a:ext cx="4066461" cy="2978706"/>
          </a:xfrm>
          <a:prstGeom prst="roundRect">
            <a:avLst>
              <a:gd name="adj" fmla="val 3481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544026" y="3838575"/>
            <a:ext cx="3542347" cy="7262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Enhanced Customer Experience</a:t>
            </a:r>
            <a:endParaRPr lang="en-US" sz="2287" dirty="0"/>
          </a:p>
        </p:txBody>
      </p:sp>
      <p:sp>
        <p:nvSpPr>
          <p:cNvPr id="13" name="Text 9"/>
          <p:cNvSpPr/>
          <p:nvPr/>
        </p:nvSpPr>
        <p:spPr>
          <a:xfrm>
            <a:off x="5544026" y="4712970"/>
            <a:ext cx="354234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modern system enhances customer experience with faster service and superior results.</a:t>
            </a:r>
            <a:endParaRPr lang="en-US" sz="1944" dirty="0"/>
          </a:p>
        </p:txBody>
      </p:sp>
      <p:sp>
        <p:nvSpPr>
          <p:cNvPr id="14" name="Shape 10"/>
          <p:cNvSpPr/>
          <p:nvPr/>
        </p:nvSpPr>
        <p:spPr>
          <a:xfrm>
            <a:off x="9595247" y="3576518"/>
            <a:ext cx="4066461" cy="2978706"/>
          </a:xfrm>
          <a:prstGeom prst="roundRect">
            <a:avLst>
              <a:gd name="adj" fmla="val 3481"/>
            </a:avLst>
          </a:prstGeom>
          <a:solidFill>
            <a:srgbClr val="7E023C"/>
          </a:solidFill>
          <a:ln w="15240">
            <a:solidFill>
              <a:srgbClr val="971B5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57303" y="3838575"/>
            <a:ext cx="3009305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spc="-69" kern="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Streamlined Operations</a:t>
            </a:r>
            <a:endParaRPr lang="en-US" sz="2287" dirty="0"/>
          </a:p>
        </p:txBody>
      </p:sp>
      <p:sp>
        <p:nvSpPr>
          <p:cNvPr id="16" name="Text 12"/>
          <p:cNvSpPr/>
          <p:nvPr/>
        </p:nvSpPr>
        <p:spPr>
          <a:xfrm>
            <a:off x="9857303" y="4349829"/>
            <a:ext cx="354234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Streamlined processes lead to optimal resource allocation and cost-effectiveness.</a:t>
            </a:r>
            <a:endParaRPr lang="en-US" sz="1944" dirty="0"/>
          </a:p>
        </p:txBody>
      </p:sp>
      <p:pic>
        <p:nvPicPr>
          <p:cNvPr id="1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2024-07-24T05:17:08Z</dcterms:created>
  <dcterms:modified xsi:type="dcterms:W3CDTF">2024-07-24T05:17:08Z</dcterms:modified>
</cp:coreProperties>
</file>